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7" r:id="rId2"/>
    <p:sldId id="261" r:id="rId3"/>
    <p:sldId id="273" r:id="rId4"/>
    <p:sldId id="259" r:id="rId5"/>
    <p:sldId id="260" r:id="rId6"/>
    <p:sldId id="274" r:id="rId7"/>
    <p:sldId id="276" r:id="rId8"/>
    <p:sldId id="275" r:id="rId9"/>
    <p:sldId id="277" r:id="rId10"/>
    <p:sldId id="266" r:id="rId11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1515"/>
    <a:srgbClr val="C0A1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4" d="100"/>
          <a:sy n="84" d="100"/>
        </p:scale>
        <p:origin x="4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F:\设计相关\莱茵PPT\20210803125144!Avg_avg_ac15_6.png20210803125144!Avg_avg_ac15_6"/>
          <p:cNvPicPr>
            <a:picLocks noChangeAspect="1"/>
          </p:cNvPicPr>
          <p:nvPr/>
        </p:nvPicPr>
        <p:blipFill>
          <a:blip r:embed="rId3">
            <a:alphaModFix amt="40000"/>
          </a:blip>
          <a:srcRect t="-6983" b="4347"/>
          <a:stretch>
            <a:fillRect/>
          </a:stretch>
        </p:blipFill>
        <p:spPr>
          <a:xfrm>
            <a:off x="59055" y="0"/>
            <a:ext cx="12185650" cy="7011035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2875" y="179705"/>
            <a:ext cx="2640330" cy="1202690"/>
          </a:xfrm>
        </p:spPr>
        <p:txBody>
          <a:bodyPr/>
          <a:lstStyle/>
          <a:p>
            <a:r>
              <a:rPr lang="en-US" altLang="zh-CN" sz="2800">
                <a:latin typeface="Novecento wide Bold" panose="00000805000000000000" charset="0"/>
                <a:cs typeface="Novecento wide Bold" panose="00000805000000000000" charset="0"/>
              </a:rPr>
              <a:t>RHINE LAB</a:t>
            </a:r>
            <a:br>
              <a:rPr lang="en-US" altLang="zh-CN" sz="2800">
                <a:latin typeface="Novecento wide Medium" panose="00000605000000000000" charset="0"/>
                <a:cs typeface="Novecento wide Medium" panose="00000605000000000000" charset="0"/>
              </a:rPr>
            </a:br>
            <a:r>
              <a:rPr lang="en-US" altLang="zh-CN" sz="1000">
                <a:latin typeface="Novecento wide Medium" panose="00000605000000000000" charset="0"/>
                <a:cs typeface="Novecento wide Medium" panose="00000605000000000000" charset="0"/>
              </a:rPr>
              <a:t>SYNTHESIZE    INFORMATION</a:t>
            </a:r>
            <a:br>
              <a:rPr lang="en-US" altLang="zh-CN" sz="1000">
                <a:latin typeface="Novecento wide Medium" panose="00000605000000000000" charset="0"/>
                <a:cs typeface="Novecento wide Medium" panose="00000605000000000000" charset="0"/>
              </a:rPr>
            </a:br>
            <a:r>
              <a:rPr lang="en-US" altLang="zh-CN" sz="2000">
                <a:latin typeface="Novecento wide Medium" panose="00000605000000000000" charset="0"/>
                <a:cs typeface="Novecento wide Medium" panose="00000605000000000000" charset="0"/>
              </a:rPr>
              <a:t>ANALYSIS   </a:t>
            </a:r>
            <a:r>
              <a:rPr lang="en-US" altLang="zh-CN" sz="2000">
                <a:latin typeface="Novecento wide Bold" panose="00000805000000000000" charset="0"/>
                <a:cs typeface="Novecento wide Bold" panose="00000805000000000000" charset="0"/>
              </a:rPr>
              <a:t>OS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548370" y="6111240"/>
            <a:ext cx="3266440" cy="260350"/>
          </a:xfrm>
        </p:spPr>
        <p:txBody>
          <a:bodyPr>
            <a:normAutofit/>
          </a:bodyPr>
          <a:lstStyle/>
          <a:p>
            <a:r>
              <a:rPr lang="en-US" altLang="zh-CN" sz="1200">
                <a:latin typeface="Novecento wide Medium" panose="00000605000000000000" charset="0"/>
                <a:cs typeface="Novecento wide Medium" panose="00000605000000000000" charset="0"/>
              </a:rPr>
              <a:t>POWERED BY </a:t>
            </a:r>
            <a:r>
              <a:rPr lang="en-US" altLang="zh-CN" sz="1200">
                <a:latin typeface="Novecento wide Bold" panose="00000805000000000000" charset="0"/>
                <a:cs typeface="Novecento wide Bold" panose="00000805000000000000" charset="0"/>
              </a:rPr>
              <a:t>RHINE LAB</a:t>
            </a:r>
          </a:p>
        </p:txBody>
      </p:sp>
      <p:sp>
        <p:nvSpPr>
          <p:cNvPr id="4" name="矩形 3"/>
          <p:cNvSpPr/>
          <p:nvPr/>
        </p:nvSpPr>
        <p:spPr>
          <a:xfrm>
            <a:off x="11238230" y="6203950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343015" y="2694940"/>
            <a:ext cx="76200" cy="762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1371580" y="2694940"/>
            <a:ext cx="76200" cy="762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6343015" y="3670300"/>
            <a:ext cx="76200" cy="762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1371580" y="3670300"/>
            <a:ext cx="76200" cy="762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>
            <a:off x="6332855" y="3746500"/>
            <a:ext cx="591185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6419215" y="2738755"/>
            <a:ext cx="4994910" cy="9753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3600"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2022RoboGame——</a:t>
            </a:r>
            <a:endParaRPr lang="en-US" altLang="zh-CN" sz="3600">
              <a:latin typeface="微软雅黑 Light" panose="020B0502040204020203" charset="-122"/>
              <a:ea typeface="微软雅黑 Light" panose="020B0502040204020203" charset="-122"/>
            </a:endParaRPr>
          </a:p>
          <a:p>
            <a:pPr algn="ctr"/>
            <a:r>
              <a:rPr lang="zh-CN" altLang="en-US"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阿西莫夫的</a:t>
            </a:r>
            <a:r>
              <a:rPr lang="en-US" altLang="zh-CN"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fans</a:t>
            </a:r>
            <a:r>
              <a:rPr lang="zh-CN" altLang="en-US"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队</a:t>
            </a:r>
          </a:p>
        </p:txBody>
      </p:sp>
      <p:sp>
        <p:nvSpPr>
          <p:cNvPr id="11" name="矩形 10"/>
          <p:cNvSpPr/>
          <p:nvPr/>
        </p:nvSpPr>
        <p:spPr>
          <a:xfrm>
            <a:off x="2908935" y="3496945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338455" y="5932805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338455" y="1483995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12600305" y="2866390"/>
            <a:ext cx="2882265" cy="1476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>
                <a:highlight>
                  <a:srgbClr val="FFFF00"/>
                </a:highlight>
              </a:rPr>
              <a:t>建议使用：带图小标题</a:t>
            </a:r>
            <a:r>
              <a:rPr lang="en-US" altLang="zh-CN">
                <a:highlight>
                  <a:srgbClr val="FFFF00"/>
                </a:highlight>
              </a:rPr>
              <a:t> </a:t>
            </a:r>
            <a:br>
              <a:rPr lang="zh-CN" altLang="en-US">
                <a:highlight>
                  <a:srgbClr val="FFFF00"/>
                </a:highlight>
              </a:rPr>
            </a:b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可以修改右侧文字</a:t>
            </a:r>
            <a:r>
              <a:rPr lang="en-US" altLang="zh-CN">
                <a:highlight>
                  <a:srgbClr val="FFFF00"/>
                </a:highlight>
              </a:rPr>
              <a:t> </a:t>
            </a:r>
            <a:r>
              <a:rPr lang="zh-CN" altLang="en-US">
                <a:highlight>
                  <a:srgbClr val="FFFF00"/>
                </a:highlight>
              </a:rPr>
              <a:t>介绍</a:t>
            </a: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英文字体：Novecento wide </a:t>
            </a: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中文字体：思源黑体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pic>
        <p:nvPicPr>
          <p:cNvPr id="15" name="图片 14" descr="总览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655" y="1560830"/>
            <a:ext cx="5828665" cy="4371975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6243320" y="1483995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6257925" y="5932805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2875" y="173355"/>
            <a:ext cx="2640330" cy="1202690"/>
          </a:xfrm>
        </p:spPr>
        <p:txBody>
          <a:bodyPr/>
          <a:lstStyle/>
          <a:p>
            <a:r>
              <a:rPr lang="en-US" altLang="zh-CN" sz="2800">
                <a:solidFill>
                  <a:schemeClr val="bg1"/>
                </a:solidFill>
                <a:latin typeface="Novecento wide Bold" panose="00000805000000000000" charset="0"/>
                <a:cs typeface="Novecento wide Bold" panose="00000805000000000000" charset="0"/>
              </a:rPr>
              <a:t>RHINE LAB</a:t>
            </a:r>
            <a:br>
              <a:rPr lang="en-US" altLang="zh-CN" sz="2800">
                <a:solidFill>
                  <a:schemeClr val="bg1"/>
                </a:solidFill>
                <a:latin typeface="Novecento wide Medium" panose="00000605000000000000" charset="0"/>
                <a:cs typeface="Novecento wide Medium" panose="00000605000000000000" charset="0"/>
              </a:rPr>
            </a:br>
            <a:r>
              <a:rPr lang="en-US" altLang="zh-CN" sz="1000">
                <a:solidFill>
                  <a:schemeClr val="bg1"/>
                </a:solidFill>
                <a:latin typeface="Novecento wide Medium" panose="00000605000000000000" charset="0"/>
                <a:cs typeface="Novecento wide Medium" panose="00000605000000000000" charset="0"/>
              </a:rPr>
              <a:t>SYNTHESIZE    INFORMATION</a:t>
            </a:r>
            <a:br>
              <a:rPr lang="en-US" altLang="zh-CN" sz="1000">
                <a:solidFill>
                  <a:schemeClr val="bg1"/>
                </a:solidFill>
                <a:latin typeface="Novecento wide Medium" panose="00000605000000000000" charset="0"/>
                <a:cs typeface="Novecento wide Medium" panose="00000605000000000000" charset="0"/>
              </a:rPr>
            </a:br>
            <a:r>
              <a:rPr lang="en-US" altLang="zh-CN" sz="2000">
                <a:solidFill>
                  <a:schemeClr val="bg1"/>
                </a:solidFill>
                <a:latin typeface="Novecento wide Medium" panose="00000605000000000000" charset="0"/>
                <a:cs typeface="Novecento wide Medium" panose="00000605000000000000" charset="0"/>
              </a:rPr>
              <a:t>ANALYSIS   </a:t>
            </a:r>
            <a:r>
              <a:rPr lang="en-US" altLang="zh-CN" sz="2000">
                <a:solidFill>
                  <a:schemeClr val="bg1"/>
                </a:solidFill>
                <a:latin typeface="Novecento wide Bold" panose="00000805000000000000" charset="0"/>
                <a:cs typeface="Novecento wide Bold" panose="00000805000000000000" charset="0"/>
              </a:rPr>
              <a:t>OS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548370" y="6104890"/>
            <a:ext cx="3266440" cy="260350"/>
          </a:xfrm>
        </p:spPr>
        <p:txBody>
          <a:bodyPr>
            <a:normAutofit fontScale="97500"/>
          </a:bodyPr>
          <a:lstStyle/>
          <a:p>
            <a:r>
              <a:rPr lang="en-US" altLang="zh-CN" sz="1200">
                <a:solidFill>
                  <a:schemeClr val="bg1"/>
                </a:solidFill>
                <a:latin typeface="Novecento wide Medium" panose="00000605000000000000" charset="0"/>
                <a:cs typeface="Novecento wide Medium" panose="00000605000000000000" charset="0"/>
              </a:rPr>
              <a:t>POWERED BY </a:t>
            </a:r>
            <a:r>
              <a:rPr lang="en-US" altLang="zh-CN" sz="1200">
                <a:solidFill>
                  <a:schemeClr val="bg1"/>
                </a:solidFill>
                <a:latin typeface="Novecento wide Bold" panose="00000805000000000000" charset="0"/>
                <a:cs typeface="Novecento wide Bold" panose="00000805000000000000" charset="0"/>
              </a:rPr>
              <a:t>RHINE LAB</a:t>
            </a:r>
          </a:p>
        </p:txBody>
      </p:sp>
      <p:sp>
        <p:nvSpPr>
          <p:cNvPr id="4" name="矩形 3"/>
          <p:cNvSpPr/>
          <p:nvPr/>
        </p:nvSpPr>
        <p:spPr>
          <a:xfrm>
            <a:off x="11238230" y="6197600"/>
            <a:ext cx="342900" cy="7556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>
            <a:endCxn id="14" idx="1"/>
          </p:cNvCxnSpPr>
          <p:nvPr/>
        </p:nvCxnSpPr>
        <p:spPr>
          <a:xfrm>
            <a:off x="0" y="3422650"/>
            <a:ext cx="4414520" cy="69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4697730" y="2933700"/>
            <a:ext cx="239395" cy="9785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4697730" y="2933700"/>
            <a:ext cx="2797175" cy="977900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190812" y="3565525"/>
            <a:ext cx="3013836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latin typeface="Novecento wide Medium" panose="00000605000000000000" charset="0"/>
                <a:cs typeface="Novecento wide Medium" panose="00000605000000000000" charset="0"/>
              </a:rPr>
              <a:t>file number: H-200</a:t>
            </a:r>
          </a:p>
          <a:p>
            <a:r>
              <a:rPr lang="en-US" altLang="zh-CN" sz="1200" dirty="0" err="1">
                <a:solidFill>
                  <a:schemeClr val="bg1"/>
                </a:solidFill>
                <a:latin typeface="Novecento wide Medium" panose="00000605000000000000" charset="0"/>
                <a:cs typeface="Novecento wide Medium" panose="00000605000000000000" charset="0"/>
              </a:rPr>
              <a:t>from:rhodes</a:t>
            </a:r>
            <a:r>
              <a:rPr lang="en-US" altLang="zh-CN" sz="1200" dirty="0">
                <a:solidFill>
                  <a:schemeClr val="bg1"/>
                </a:solidFill>
                <a:latin typeface="Novecento wide Medium" panose="00000605000000000000" charset="0"/>
                <a:cs typeface="Novecento wide Medium" panose="00000605000000000000" charset="0"/>
              </a:rPr>
              <a:t> island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Novecento wide Medium" panose="00000605000000000000" charset="0"/>
                <a:cs typeface="Novecento wide Medium" panose="00000605000000000000" charset="0"/>
              </a:rPr>
              <a:t>date:2022-04-23</a:t>
            </a:r>
          </a:p>
        </p:txBody>
      </p:sp>
      <p:sp>
        <p:nvSpPr>
          <p:cNvPr id="14" name="矩形 13"/>
          <p:cNvSpPr/>
          <p:nvPr/>
        </p:nvSpPr>
        <p:spPr>
          <a:xfrm>
            <a:off x="4414520" y="3357880"/>
            <a:ext cx="142875" cy="1428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2192000" y="3014345"/>
            <a:ext cx="3840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highlight>
                  <a:srgbClr val="FFFF00"/>
                </a:highlight>
              </a:rPr>
              <a:t>可自行拓展方框数量，方向，内容等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F3B5FF9-C93B-C8B5-65D7-E52CCC8AC044}"/>
              </a:ext>
            </a:extLst>
          </p:cNvPr>
          <p:cNvSpPr txBox="1"/>
          <p:nvPr/>
        </p:nvSpPr>
        <p:spPr>
          <a:xfrm>
            <a:off x="5052504" y="3014345"/>
            <a:ext cx="23042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表演时间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/>
          <p:cNvCxnSpPr/>
          <p:nvPr/>
        </p:nvCxnSpPr>
        <p:spPr>
          <a:xfrm flipH="1">
            <a:off x="2897505" y="-119380"/>
            <a:ext cx="8890" cy="70961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2742565" y="1692910"/>
            <a:ext cx="319405" cy="17018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572895" y="2335530"/>
            <a:ext cx="2694305" cy="21170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 descr="道具_带框_至纯源石"/>
          <p:cNvPicPr>
            <a:picLocks noChangeAspect="1"/>
          </p:cNvPicPr>
          <p:nvPr/>
        </p:nvPicPr>
        <p:blipFill>
          <a:blip r:embed="rId3">
            <a:grayscl/>
            <a:lum bright="-66000" contrast="12000"/>
          </a:blip>
          <a:stretch>
            <a:fillRect/>
          </a:stretch>
        </p:blipFill>
        <p:spPr>
          <a:xfrm>
            <a:off x="2048510" y="2522220"/>
            <a:ext cx="1743075" cy="17430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文本框 15"/>
          <p:cNvSpPr txBox="1"/>
          <p:nvPr/>
        </p:nvSpPr>
        <p:spPr>
          <a:xfrm>
            <a:off x="1882775" y="2576195"/>
            <a:ext cx="2038350" cy="1623060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noAutofit/>
          </a:bodyPr>
          <a:lstStyle/>
          <a:p>
            <a:pPr algn="ctr"/>
            <a:r>
              <a:rPr lang="zh-CN" altLang="en-US" sz="5400" b="1">
                <a:solidFill>
                  <a:schemeClr val="bg1"/>
                </a:solidFill>
                <a:latin typeface="Novecento wide Bold" panose="00000805000000000000" charset="0"/>
                <a:cs typeface="Novecento wide Bold" panose="00000805000000000000" charset="0"/>
              </a:rPr>
              <a:t>结构灵感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1838325" y="3812540"/>
            <a:ext cx="2127250" cy="198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00">
                <a:solidFill>
                  <a:schemeClr val="bg1">
                    <a:lumMod val="65000"/>
                  </a:schemeClr>
                </a:solidFill>
                <a:latin typeface="Novecento wide Medium" panose="00000605000000000000" charset="0"/>
                <a:cs typeface="Novecento wide Medium" panose="00000605000000000000" charset="0"/>
              </a:rPr>
              <a:t>DAMEDANEDAMEYO   DAMENANOYO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2875" y="179705"/>
            <a:ext cx="2640330" cy="1202690"/>
          </a:xfrm>
        </p:spPr>
        <p:txBody>
          <a:bodyPr/>
          <a:lstStyle/>
          <a:p>
            <a:r>
              <a:rPr lang="en-US" altLang="zh-CN" sz="2800">
                <a:latin typeface="Novecento wide Bold" panose="00000805000000000000" charset="0"/>
                <a:cs typeface="Novecento wide Bold" panose="00000805000000000000" charset="0"/>
              </a:rPr>
              <a:t>RHINE LAB</a:t>
            </a:r>
            <a:br>
              <a:rPr lang="en-US" altLang="zh-CN" sz="2800">
                <a:latin typeface="Novecento wide Medium" panose="00000605000000000000" charset="0"/>
                <a:cs typeface="Novecento wide Medium" panose="00000605000000000000" charset="0"/>
              </a:rPr>
            </a:br>
            <a:r>
              <a:rPr lang="en-US" altLang="zh-CN" sz="1000">
                <a:latin typeface="Novecento wide Medium" panose="00000605000000000000" charset="0"/>
                <a:cs typeface="Novecento wide Medium" panose="00000605000000000000" charset="0"/>
              </a:rPr>
              <a:t>SYNTHESIZe     INFORMATION</a:t>
            </a:r>
            <a:br>
              <a:rPr lang="en-US" altLang="zh-CN" sz="1000">
                <a:latin typeface="Novecento wide Medium" panose="00000605000000000000" charset="0"/>
                <a:cs typeface="Novecento wide Medium" panose="00000605000000000000" charset="0"/>
              </a:rPr>
            </a:br>
            <a:r>
              <a:rPr lang="en-US" altLang="zh-CN" sz="2000">
                <a:latin typeface="Novecento wide Medium" panose="00000605000000000000" charset="0"/>
                <a:cs typeface="Novecento wide Medium" panose="00000605000000000000" charset="0"/>
              </a:rPr>
              <a:t>ANALYSIS    </a:t>
            </a:r>
            <a:r>
              <a:rPr lang="en-US" altLang="zh-CN" sz="2000">
                <a:latin typeface="Novecento wide Bold" panose="00000805000000000000" charset="0"/>
                <a:cs typeface="Novecento wide Bold" panose="00000805000000000000" charset="0"/>
              </a:rPr>
              <a:t>OS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548370" y="6111240"/>
            <a:ext cx="3266440" cy="260350"/>
          </a:xfrm>
        </p:spPr>
        <p:txBody>
          <a:bodyPr>
            <a:normAutofit fontScale="97500"/>
          </a:bodyPr>
          <a:lstStyle/>
          <a:p>
            <a:r>
              <a:rPr lang="en-US" altLang="zh-CN" sz="1200">
                <a:latin typeface="Novecento wide Medium" panose="00000605000000000000" charset="0"/>
                <a:cs typeface="Novecento wide Medium" panose="00000605000000000000" charset="0"/>
              </a:rPr>
              <a:t>POWERED BY </a:t>
            </a:r>
            <a:r>
              <a:rPr lang="en-US" altLang="zh-CN" sz="1200">
                <a:latin typeface="Novecento wide Bold" panose="00000805000000000000" charset="0"/>
                <a:cs typeface="Novecento wide Bold" panose="00000805000000000000" charset="0"/>
              </a:rPr>
              <a:t>RHINE LAB</a:t>
            </a:r>
          </a:p>
        </p:txBody>
      </p:sp>
      <p:sp>
        <p:nvSpPr>
          <p:cNvPr id="5" name="矩形 4"/>
          <p:cNvSpPr/>
          <p:nvPr/>
        </p:nvSpPr>
        <p:spPr>
          <a:xfrm>
            <a:off x="11238230" y="6203950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838325" y="2188210"/>
            <a:ext cx="1357630" cy="272415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936115" y="2134870"/>
            <a:ext cx="108394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Novecento wide Medium" panose="00000605000000000000" charset="0"/>
                <a:cs typeface="Novecento wide Medium" panose="00000605000000000000" charset="0"/>
              </a:rPr>
              <a:t>section</a:t>
            </a:r>
          </a:p>
        </p:txBody>
      </p:sp>
      <p:sp>
        <p:nvSpPr>
          <p:cNvPr id="10" name="椭圆 9"/>
          <p:cNvSpPr/>
          <p:nvPr/>
        </p:nvSpPr>
        <p:spPr>
          <a:xfrm>
            <a:off x="3965575" y="2424430"/>
            <a:ext cx="182245" cy="182245"/>
          </a:xfrm>
          <a:prstGeom prst="ellipse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/>
          <p:cNvCxnSpPr/>
          <p:nvPr/>
        </p:nvCxnSpPr>
        <p:spPr>
          <a:xfrm>
            <a:off x="8846820" y="5807075"/>
            <a:ext cx="336486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8970645" y="5346700"/>
            <a:ext cx="31064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Novecento wide Bold" panose="00000805000000000000" charset="0"/>
                <a:cs typeface="Novecento wide Bold" panose="00000805000000000000" charset="0"/>
              </a:rPr>
              <a:t>《变形金刚》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8970645" y="5216525"/>
            <a:ext cx="18567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latin typeface="Novecento wide Medium" panose="00000605000000000000" charset="0"/>
                <a:cs typeface="Novecento wide Medium" panose="00000605000000000000" charset="0"/>
              </a:rPr>
              <a:t>title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9020175" y="5833110"/>
            <a:ext cx="18567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latin typeface="Novecento wide Medium" panose="00000605000000000000" charset="0"/>
                <a:cs typeface="Novecento wide Medium" panose="00000605000000000000" charset="0"/>
              </a:rPr>
              <a:t>UID</a:t>
            </a:r>
          </a:p>
        </p:txBody>
      </p:sp>
      <p:sp>
        <p:nvSpPr>
          <p:cNvPr id="25" name="矩形 24"/>
          <p:cNvSpPr/>
          <p:nvPr/>
        </p:nvSpPr>
        <p:spPr>
          <a:xfrm>
            <a:off x="0" y="6203315"/>
            <a:ext cx="238125" cy="76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238125" y="6118860"/>
            <a:ext cx="147510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>
                <a:latin typeface="Novecento wide Bold" panose="00000805000000000000" charset="0"/>
                <a:cs typeface="Novecento wide Bold" panose="00000805000000000000" charset="0"/>
              </a:rPr>
              <a:t>KEYISUIBIANXIAXIE</a:t>
            </a:r>
          </a:p>
          <a:p>
            <a:r>
              <a:rPr lang="en-US" altLang="zh-CN" sz="1000">
                <a:latin typeface="Novecento wide Bold" panose="00000805000000000000" charset="0"/>
                <a:cs typeface="Novecento wide Bold" panose="00000805000000000000" charset="0"/>
              </a:rPr>
              <a:t>[LIMITED ACCESS]</a:t>
            </a:r>
          </a:p>
        </p:txBody>
      </p:sp>
      <p:sp>
        <p:nvSpPr>
          <p:cNvPr id="28" name="椭圆 27"/>
          <p:cNvSpPr/>
          <p:nvPr/>
        </p:nvSpPr>
        <p:spPr>
          <a:xfrm>
            <a:off x="10609580" y="87947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10819130" y="87947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1028680" y="879475"/>
            <a:ext cx="85725" cy="85725"/>
          </a:xfrm>
          <a:prstGeom prst="ellipse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C000"/>
                </a:solidFill>
              </a14:hiddenFill>
            </a:ext>
          </a:ex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11238230" y="87947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11447780" y="87947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>
            <a:stCxn id="29" idx="6"/>
            <a:endCxn id="30" idx="2"/>
          </p:cNvCxnSpPr>
          <p:nvPr/>
        </p:nvCxnSpPr>
        <p:spPr>
          <a:xfrm>
            <a:off x="10904855" y="922655"/>
            <a:ext cx="123825" cy="0"/>
          </a:xfrm>
          <a:prstGeom prst="line">
            <a:avLst/>
          </a:prstGeom>
          <a:ln w="9525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 flipV="1">
            <a:off x="-49530" y="2335530"/>
            <a:ext cx="76200" cy="20904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片 19" descr="F:\设计相关\莱茵PPT\背景小元素2.png背景小元素2"/>
          <p:cNvPicPr>
            <a:picLocks noChangeAspect="1"/>
          </p:cNvPicPr>
          <p:nvPr/>
        </p:nvPicPr>
        <p:blipFill>
          <a:blip r:embed="rId4"/>
          <a:srcRect l="10804" t="22319" r="72139" b="52730"/>
          <a:stretch>
            <a:fillRect/>
          </a:stretch>
        </p:blipFill>
        <p:spPr>
          <a:xfrm>
            <a:off x="-49530" y="1564640"/>
            <a:ext cx="1847215" cy="1519555"/>
          </a:xfrm>
          <a:prstGeom prst="rect">
            <a:avLst/>
          </a:prstGeom>
        </p:spPr>
      </p:pic>
      <p:sp>
        <p:nvSpPr>
          <p:cNvPr id="34" name="矩形 33"/>
          <p:cNvSpPr/>
          <p:nvPr/>
        </p:nvSpPr>
        <p:spPr>
          <a:xfrm>
            <a:off x="8268335" y="5419090"/>
            <a:ext cx="687070" cy="4019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5" name="图片 34" descr="F:\设计相关\莱茵PPT\背景小元素2.png背景小元素2"/>
          <p:cNvPicPr>
            <a:picLocks noChangeAspect="1"/>
          </p:cNvPicPr>
          <p:nvPr/>
        </p:nvPicPr>
        <p:blipFill>
          <a:blip r:embed="rId4"/>
          <a:srcRect l="10804" t="62931" r="72139" b="18103"/>
          <a:stretch>
            <a:fillRect/>
          </a:stretch>
        </p:blipFill>
        <p:spPr>
          <a:xfrm>
            <a:off x="-49530" y="4425950"/>
            <a:ext cx="1847215" cy="115506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2465685" y="2940050"/>
            <a:ext cx="2882265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>
                <a:highlight>
                  <a:srgbClr val="FFFF00"/>
                </a:highlight>
              </a:rPr>
              <a:t>建议内容：人物介绍</a:t>
            </a:r>
          </a:p>
          <a:p>
            <a:pPr algn="l"/>
            <a:endParaRPr lang="zh-CN" altLang="en-US">
              <a:highlight>
                <a:srgbClr val="FFFF00"/>
              </a:highlight>
            </a:endParaRPr>
          </a:p>
          <a:p>
            <a:pPr algn="l"/>
            <a:r>
              <a:rPr lang="zh-CN" altLang="en-US">
                <a:highlight>
                  <a:srgbClr val="FFFF00"/>
                </a:highlight>
                <a:sym typeface="+mn-ea"/>
              </a:rPr>
              <a:t>英文字体：Novecento wide </a:t>
            </a:r>
            <a:br>
              <a:rPr lang="zh-CN" altLang="en-US">
                <a:highlight>
                  <a:srgbClr val="FFFF00"/>
                </a:highlight>
                <a:sym typeface="+mn-ea"/>
              </a:rPr>
            </a:br>
            <a:r>
              <a:rPr lang="zh-CN" altLang="en-US">
                <a:highlight>
                  <a:srgbClr val="FFFF00"/>
                </a:highlight>
                <a:sym typeface="+mn-ea"/>
              </a:rPr>
              <a:t>中文字体：思源黑体</a:t>
            </a:r>
            <a:br>
              <a:rPr lang="zh-CN" altLang="en-US">
                <a:highlight>
                  <a:srgbClr val="FFFF00"/>
                </a:highlight>
                <a:sym typeface="+mn-ea"/>
              </a:rPr>
            </a:br>
            <a:br>
              <a:rPr lang="zh-CN" altLang="en-US">
                <a:highlight>
                  <a:srgbClr val="FFFF00"/>
                </a:highlight>
                <a:sym typeface="+mn-ea"/>
              </a:rPr>
            </a:br>
            <a:endParaRPr lang="en-US" altLang="zh-CN">
              <a:highlight>
                <a:srgbClr val="FFFF00"/>
              </a:highlight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pic>
        <p:nvPicPr>
          <p:cNvPr id="19" name="图片 18" descr="变形金刚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6785" y="116205"/>
            <a:ext cx="7435215" cy="52044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/>
          <p:cNvCxnSpPr/>
          <p:nvPr/>
        </p:nvCxnSpPr>
        <p:spPr>
          <a:xfrm flipH="1">
            <a:off x="2897505" y="-119380"/>
            <a:ext cx="8890" cy="70961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2742565" y="1692910"/>
            <a:ext cx="319405" cy="17018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572895" y="2335530"/>
            <a:ext cx="2694305" cy="21170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 descr="道具_带框_至纯源石"/>
          <p:cNvPicPr>
            <a:picLocks noChangeAspect="1"/>
          </p:cNvPicPr>
          <p:nvPr/>
        </p:nvPicPr>
        <p:blipFill>
          <a:blip r:embed="rId3">
            <a:grayscl/>
            <a:lum bright="-66000" contrast="12000"/>
          </a:blip>
          <a:stretch>
            <a:fillRect/>
          </a:stretch>
        </p:blipFill>
        <p:spPr>
          <a:xfrm>
            <a:off x="2048510" y="2522220"/>
            <a:ext cx="1743075" cy="17430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文本框 15"/>
          <p:cNvSpPr txBox="1"/>
          <p:nvPr/>
        </p:nvSpPr>
        <p:spPr>
          <a:xfrm>
            <a:off x="1882775" y="2576195"/>
            <a:ext cx="2038350" cy="1623060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noAutofit/>
          </a:bodyPr>
          <a:lstStyle/>
          <a:p>
            <a:pPr algn="ctr"/>
            <a:r>
              <a:rPr lang="zh-CN" altLang="en-US" sz="5400" b="1">
                <a:solidFill>
                  <a:schemeClr val="bg1"/>
                </a:solidFill>
                <a:latin typeface="Novecento wide Bold" panose="00000805000000000000" charset="0"/>
                <a:cs typeface="Novecento wide Bold" panose="00000805000000000000" charset="0"/>
              </a:rPr>
              <a:t>形态</a:t>
            </a:r>
          </a:p>
          <a:p>
            <a:pPr algn="ctr"/>
            <a:r>
              <a:rPr lang="zh-CN" altLang="en-US" sz="5400" b="1">
                <a:solidFill>
                  <a:schemeClr val="bg1"/>
                </a:solidFill>
                <a:latin typeface="Novecento wide Bold" panose="00000805000000000000" charset="0"/>
                <a:cs typeface="Novecento wide Bold" panose="00000805000000000000" charset="0"/>
              </a:rPr>
              <a:t>灵感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1838325" y="3812540"/>
            <a:ext cx="2127250" cy="198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00">
                <a:solidFill>
                  <a:schemeClr val="bg1">
                    <a:lumMod val="65000"/>
                  </a:schemeClr>
                </a:solidFill>
                <a:latin typeface="Novecento wide Medium" panose="00000605000000000000" charset="0"/>
                <a:cs typeface="Novecento wide Medium" panose="00000605000000000000" charset="0"/>
              </a:rPr>
              <a:t>DAMEDANEDAMEYO   DAMENANOYO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2875" y="179705"/>
            <a:ext cx="2640330" cy="1202690"/>
          </a:xfrm>
        </p:spPr>
        <p:txBody>
          <a:bodyPr/>
          <a:lstStyle/>
          <a:p>
            <a:r>
              <a:rPr lang="en-US" altLang="zh-CN" sz="2800">
                <a:latin typeface="Novecento wide Bold" panose="00000805000000000000" charset="0"/>
                <a:cs typeface="Novecento wide Bold" panose="00000805000000000000" charset="0"/>
              </a:rPr>
              <a:t>RHINE LAB</a:t>
            </a:r>
            <a:br>
              <a:rPr lang="en-US" altLang="zh-CN" sz="2800">
                <a:latin typeface="Novecento wide Medium" panose="00000605000000000000" charset="0"/>
                <a:cs typeface="Novecento wide Medium" panose="00000605000000000000" charset="0"/>
              </a:rPr>
            </a:br>
            <a:r>
              <a:rPr lang="en-US" altLang="zh-CN" sz="1000">
                <a:latin typeface="Novecento wide Medium" panose="00000605000000000000" charset="0"/>
                <a:cs typeface="Novecento wide Medium" panose="00000605000000000000" charset="0"/>
              </a:rPr>
              <a:t>SYNTHESIZe     INFORMATION</a:t>
            </a:r>
            <a:br>
              <a:rPr lang="en-US" altLang="zh-CN" sz="1000">
                <a:latin typeface="Novecento wide Medium" panose="00000605000000000000" charset="0"/>
                <a:cs typeface="Novecento wide Medium" panose="00000605000000000000" charset="0"/>
              </a:rPr>
            </a:br>
            <a:r>
              <a:rPr lang="en-US" altLang="zh-CN" sz="2000">
                <a:latin typeface="Novecento wide Medium" panose="00000605000000000000" charset="0"/>
                <a:cs typeface="Novecento wide Medium" panose="00000605000000000000" charset="0"/>
              </a:rPr>
              <a:t>ANALYSIS    </a:t>
            </a:r>
            <a:r>
              <a:rPr lang="en-US" altLang="zh-CN" sz="2000">
                <a:latin typeface="Novecento wide Bold" panose="00000805000000000000" charset="0"/>
                <a:cs typeface="Novecento wide Bold" panose="00000805000000000000" charset="0"/>
              </a:rPr>
              <a:t>OS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548370" y="6111240"/>
            <a:ext cx="3266440" cy="260350"/>
          </a:xfrm>
        </p:spPr>
        <p:txBody>
          <a:bodyPr>
            <a:normAutofit fontScale="97500"/>
          </a:bodyPr>
          <a:lstStyle/>
          <a:p>
            <a:r>
              <a:rPr lang="en-US" altLang="zh-CN" sz="1200">
                <a:latin typeface="Novecento wide Medium" panose="00000605000000000000" charset="0"/>
                <a:cs typeface="Novecento wide Medium" panose="00000605000000000000" charset="0"/>
              </a:rPr>
              <a:t>POWERED BY </a:t>
            </a:r>
            <a:r>
              <a:rPr lang="en-US" altLang="zh-CN" sz="1200">
                <a:latin typeface="Novecento wide Bold" panose="00000805000000000000" charset="0"/>
                <a:cs typeface="Novecento wide Bold" panose="00000805000000000000" charset="0"/>
              </a:rPr>
              <a:t>RHINE LAB</a:t>
            </a:r>
          </a:p>
        </p:txBody>
      </p:sp>
      <p:sp>
        <p:nvSpPr>
          <p:cNvPr id="5" name="矩形 4"/>
          <p:cNvSpPr/>
          <p:nvPr/>
        </p:nvSpPr>
        <p:spPr>
          <a:xfrm>
            <a:off x="11238230" y="6203950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838325" y="2188210"/>
            <a:ext cx="1357630" cy="272415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936115" y="2134870"/>
            <a:ext cx="108394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>
                <a:latin typeface="Novecento wide Medium" panose="00000605000000000000" charset="0"/>
                <a:cs typeface="Novecento wide Medium" panose="00000605000000000000" charset="0"/>
              </a:rPr>
              <a:t>section</a:t>
            </a:r>
          </a:p>
        </p:txBody>
      </p:sp>
      <p:sp>
        <p:nvSpPr>
          <p:cNvPr id="10" name="椭圆 9"/>
          <p:cNvSpPr/>
          <p:nvPr/>
        </p:nvSpPr>
        <p:spPr>
          <a:xfrm>
            <a:off x="3965575" y="2424430"/>
            <a:ext cx="182245" cy="182245"/>
          </a:xfrm>
          <a:prstGeom prst="ellipse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/>
          <p:cNvCxnSpPr/>
          <p:nvPr/>
        </p:nvCxnSpPr>
        <p:spPr>
          <a:xfrm>
            <a:off x="8846820" y="5807075"/>
            <a:ext cx="336486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8970645" y="5346700"/>
            <a:ext cx="31064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Novecento wide Bold" panose="00000805000000000000" charset="0"/>
                <a:cs typeface="Novecento wide Bold" panose="00000805000000000000" charset="0"/>
              </a:rPr>
              <a:t>《英雄联盟》斯卡纳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8970645" y="5216525"/>
            <a:ext cx="18567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latin typeface="Novecento wide Medium" panose="00000605000000000000" charset="0"/>
                <a:cs typeface="Novecento wide Medium" panose="00000605000000000000" charset="0"/>
              </a:rPr>
              <a:t>title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9020175" y="5833110"/>
            <a:ext cx="18567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latin typeface="Novecento wide Medium" panose="00000605000000000000" charset="0"/>
                <a:cs typeface="Novecento wide Medium" panose="00000605000000000000" charset="0"/>
              </a:rPr>
              <a:t>UID</a:t>
            </a:r>
          </a:p>
        </p:txBody>
      </p:sp>
      <p:sp>
        <p:nvSpPr>
          <p:cNvPr id="25" name="矩形 24"/>
          <p:cNvSpPr/>
          <p:nvPr/>
        </p:nvSpPr>
        <p:spPr>
          <a:xfrm>
            <a:off x="0" y="6203315"/>
            <a:ext cx="238125" cy="76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238125" y="6118860"/>
            <a:ext cx="147510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>
                <a:latin typeface="Novecento wide Bold" panose="00000805000000000000" charset="0"/>
                <a:cs typeface="Novecento wide Bold" panose="00000805000000000000" charset="0"/>
              </a:rPr>
              <a:t>KEYISUIBIANXIAXIE</a:t>
            </a:r>
          </a:p>
          <a:p>
            <a:r>
              <a:rPr lang="en-US" altLang="zh-CN" sz="1000">
                <a:latin typeface="Novecento wide Bold" panose="00000805000000000000" charset="0"/>
                <a:cs typeface="Novecento wide Bold" panose="00000805000000000000" charset="0"/>
              </a:rPr>
              <a:t>[LIMITED ACCESS]</a:t>
            </a:r>
          </a:p>
        </p:txBody>
      </p:sp>
      <p:sp>
        <p:nvSpPr>
          <p:cNvPr id="28" name="椭圆 27"/>
          <p:cNvSpPr/>
          <p:nvPr/>
        </p:nvSpPr>
        <p:spPr>
          <a:xfrm>
            <a:off x="10609580" y="87947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10819130" y="87947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1028680" y="879475"/>
            <a:ext cx="85725" cy="85725"/>
          </a:xfrm>
          <a:prstGeom prst="ellipse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C000"/>
                </a:solidFill>
              </a14:hiddenFill>
            </a:ext>
          </a:ex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11238230" y="87947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11447780" y="87947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>
            <a:stCxn id="29" idx="6"/>
            <a:endCxn id="30" idx="2"/>
          </p:cNvCxnSpPr>
          <p:nvPr/>
        </p:nvCxnSpPr>
        <p:spPr>
          <a:xfrm>
            <a:off x="10904855" y="922655"/>
            <a:ext cx="123825" cy="0"/>
          </a:xfrm>
          <a:prstGeom prst="line">
            <a:avLst/>
          </a:prstGeom>
          <a:ln w="9525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 flipV="1">
            <a:off x="-49530" y="2335530"/>
            <a:ext cx="76200" cy="20904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片 19" descr="F:\设计相关\莱茵PPT\背景小元素2.png背景小元素2"/>
          <p:cNvPicPr>
            <a:picLocks noChangeAspect="1"/>
          </p:cNvPicPr>
          <p:nvPr/>
        </p:nvPicPr>
        <p:blipFill>
          <a:blip r:embed="rId4"/>
          <a:srcRect l="10804" t="22319" r="72139" b="52730"/>
          <a:stretch>
            <a:fillRect/>
          </a:stretch>
        </p:blipFill>
        <p:spPr>
          <a:xfrm>
            <a:off x="-49530" y="1564640"/>
            <a:ext cx="1847215" cy="1519555"/>
          </a:xfrm>
          <a:prstGeom prst="rect">
            <a:avLst/>
          </a:prstGeom>
        </p:spPr>
      </p:pic>
      <p:sp>
        <p:nvSpPr>
          <p:cNvPr id="34" name="矩形 33"/>
          <p:cNvSpPr/>
          <p:nvPr/>
        </p:nvSpPr>
        <p:spPr>
          <a:xfrm>
            <a:off x="8268335" y="5419090"/>
            <a:ext cx="687070" cy="4019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5" name="图片 34" descr="F:\设计相关\莱茵PPT\背景小元素2.png背景小元素2"/>
          <p:cNvPicPr>
            <a:picLocks noChangeAspect="1"/>
          </p:cNvPicPr>
          <p:nvPr/>
        </p:nvPicPr>
        <p:blipFill>
          <a:blip r:embed="rId4"/>
          <a:srcRect l="10804" t="62931" r="72139" b="18103"/>
          <a:stretch>
            <a:fillRect/>
          </a:stretch>
        </p:blipFill>
        <p:spPr>
          <a:xfrm>
            <a:off x="-49530" y="4425950"/>
            <a:ext cx="1847215" cy="115506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2465685" y="2940050"/>
            <a:ext cx="2882265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>
                <a:highlight>
                  <a:srgbClr val="FFFF00"/>
                </a:highlight>
              </a:rPr>
              <a:t>建议内容：人物介绍</a:t>
            </a:r>
          </a:p>
          <a:p>
            <a:pPr algn="l"/>
            <a:endParaRPr lang="zh-CN" altLang="en-US">
              <a:highlight>
                <a:srgbClr val="FFFF00"/>
              </a:highlight>
            </a:endParaRPr>
          </a:p>
          <a:p>
            <a:pPr algn="l"/>
            <a:r>
              <a:rPr lang="zh-CN" altLang="en-US">
                <a:highlight>
                  <a:srgbClr val="FFFF00"/>
                </a:highlight>
                <a:sym typeface="+mn-ea"/>
              </a:rPr>
              <a:t>英文字体：Novecento wide </a:t>
            </a:r>
            <a:br>
              <a:rPr lang="zh-CN" altLang="en-US">
                <a:highlight>
                  <a:srgbClr val="FFFF00"/>
                </a:highlight>
                <a:sym typeface="+mn-ea"/>
              </a:rPr>
            </a:br>
            <a:r>
              <a:rPr lang="zh-CN" altLang="en-US">
                <a:highlight>
                  <a:srgbClr val="FFFF00"/>
                </a:highlight>
                <a:sym typeface="+mn-ea"/>
              </a:rPr>
              <a:t>中文字体：思源黑体</a:t>
            </a:r>
            <a:br>
              <a:rPr lang="zh-CN" altLang="en-US">
                <a:highlight>
                  <a:srgbClr val="FFFF00"/>
                </a:highlight>
                <a:sym typeface="+mn-ea"/>
              </a:rPr>
            </a:br>
            <a:br>
              <a:rPr lang="zh-CN" altLang="en-US">
                <a:highlight>
                  <a:srgbClr val="FFFF00"/>
                </a:highlight>
                <a:sym typeface="+mn-ea"/>
              </a:rPr>
            </a:br>
            <a:endParaRPr lang="en-US" altLang="zh-CN">
              <a:highlight>
                <a:srgbClr val="FFFF00"/>
              </a:highlight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pic>
        <p:nvPicPr>
          <p:cNvPr id="21" name="图片 20" descr="斯卡纳"/>
          <p:cNvPicPr>
            <a:picLocks noChangeAspect="1"/>
          </p:cNvPicPr>
          <p:nvPr/>
        </p:nvPicPr>
        <p:blipFill>
          <a:blip r:embed="rId5"/>
          <a:srcRect l="16480" b="-307"/>
          <a:stretch>
            <a:fillRect/>
          </a:stretch>
        </p:blipFill>
        <p:spPr>
          <a:xfrm>
            <a:off x="5654040" y="0"/>
            <a:ext cx="6557645" cy="51981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5081270" y="2459355"/>
            <a:ext cx="2126615" cy="21170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2663825" y="-24765"/>
            <a:ext cx="6910705" cy="69297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2720975" y="-40005"/>
            <a:ext cx="6882130" cy="68967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 descr="道具_带框_至纯源石"/>
          <p:cNvPicPr>
            <a:picLocks noChangeAspect="1"/>
          </p:cNvPicPr>
          <p:nvPr/>
        </p:nvPicPr>
        <p:blipFill>
          <a:blip r:embed="rId3">
            <a:grayscl/>
            <a:lum bright="-66000" contrast="12000"/>
          </a:blip>
          <a:stretch>
            <a:fillRect/>
          </a:stretch>
        </p:blipFill>
        <p:spPr>
          <a:xfrm>
            <a:off x="5290820" y="2646045"/>
            <a:ext cx="1743075" cy="17430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文本框 15"/>
          <p:cNvSpPr txBox="1"/>
          <p:nvPr/>
        </p:nvSpPr>
        <p:spPr>
          <a:xfrm>
            <a:off x="5290820" y="3013075"/>
            <a:ext cx="2038350" cy="1064895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noAutofit/>
          </a:bodyPr>
          <a:lstStyle/>
          <a:p>
            <a:pPr algn="ctr"/>
            <a:r>
              <a:rPr lang="zh-CN" altLang="en-US" sz="4000" b="1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  <a:cs typeface="Novecento wide Bold" panose="00000805000000000000" charset="0"/>
              </a:rPr>
              <a:t>变身！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080635" y="3936365"/>
            <a:ext cx="2127250" cy="198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00">
                <a:solidFill>
                  <a:schemeClr val="bg1">
                    <a:lumMod val="65000"/>
                  </a:schemeClr>
                </a:solidFill>
                <a:latin typeface="Novecento wide Medium" panose="00000605000000000000" charset="0"/>
                <a:cs typeface="Novecento wide Medium" panose="00000605000000000000" charset="0"/>
              </a:rPr>
              <a:t>DAMEDANEDAMEYO   DAMENANOYO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-2919730" y="3013075"/>
            <a:ext cx="2926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highlight>
                  <a:srgbClr val="FFFF00"/>
                </a:highlight>
              </a:rPr>
              <a:t>可以放一些介绍图片或文字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12232005" y="1950720"/>
            <a:ext cx="5817235" cy="20300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highlight>
                  <a:srgbClr val="FFFF00"/>
                </a:highlight>
              </a:rPr>
              <a:t>本页建议内容：内容划分、</a:t>
            </a:r>
            <a:r>
              <a:rPr lang="en-US" altLang="zh-CN">
                <a:highlight>
                  <a:srgbClr val="FFFF00"/>
                </a:highlight>
              </a:rPr>
              <a:t> </a:t>
            </a:r>
            <a:r>
              <a:rPr lang="zh-CN" altLang="en-US">
                <a:highlight>
                  <a:srgbClr val="FFFF00"/>
                </a:highlight>
              </a:rPr>
              <a:t>部门划分</a:t>
            </a:r>
            <a:br>
              <a:rPr lang="zh-CN" altLang="en-US">
                <a:highlight>
                  <a:srgbClr val="FFFF00"/>
                </a:highlight>
              </a:rPr>
            </a:b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可以放一些介绍图片或文字</a:t>
            </a:r>
          </a:p>
          <a:p>
            <a:r>
              <a:rPr lang="zh-CN" altLang="en-US">
                <a:highlight>
                  <a:srgbClr val="FFFF00"/>
                </a:highlight>
              </a:rPr>
              <a:t>两部分内容建议放在左右两侧</a:t>
            </a: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四部分每个区域全放内容</a:t>
            </a:r>
            <a:br>
              <a:rPr lang="zh-CN" altLang="en-US">
                <a:highlight>
                  <a:srgbClr val="FFFF00"/>
                </a:highlight>
              </a:rPr>
            </a:b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中间部分的</a:t>
            </a:r>
            <a:r>
              <a:rPr lang="en-US" altLang="zh-CN">
                <a:highlight>
                  <a:srgbClr val="FFFF00"/>
                </a:highlight>
              </a:rPr>
              <a:t>logo  </a:t>
            </a:r>
            <a:r>
              <a:rPr lang="zh-CN" altLang="en-US">
                <a:highlight>
                  <a:srgbClr val="FFFF00"/>
                </a:highlight>
              </a:rPr>
              <a:t>大标题文字</a:t>
            </a:r>
            <a:r>
              <a:rPr lang="en-US" altLang="zh-CN">
                <a:highlight>
                  <a:srgbClr val="FFFF00"/>
                </a:highlight>
              </a:rPr>
              <a:t> </a:t>
            </a:r>
            <a:r>
              <a:rPr lang="zh-CN" altLang="en-US">
                <a:highlight>
                  <a:srgbClr val="FFFF00"/>
                </a:highlight>
              </a:rPr>
              <a:t>小标题文字</a:t>
            </a:r>
            <a:r>
              <a:rPr lang="en-US" altLang="zh-CN">
                <a:highlight>
                  <a:srgbClr val="FFFF00"/>
                </a:highlight>
              </a:rPr>
              <a:t> </a:t>
            </a:r>
            <a:r>
              <a:rPr lang="zh-CN" altLang="en-US">
                <a:highlight>
                  <a:srgbClr val="FFFF00"/>
                </a:highlight>
              </a:rPr>
              <a:t>背景图均可修改</a:t>
            </a:r>
          </a:p>
        </p:txBody>
      </p:sp>
      <p:sp>
        <p:nvSpPr>
          <p:cNvPr id="34" name="矩形 33"/>
          <p:cNvSpPr/>
          <p:nvPr/>
        </p:nvSpPr>
        <p:spPr>
          <a:xfrm>
            <a:off x="12327890" y="4300855"/>
            <a:ext cx="687070" cy="4019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2742565" y="-365760"/>
            <a:ext cx="319405" cy="17018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2875" y="179705"/>
            <a:ext cx="2640330" cy="1202690"/>
          </a:xfrm>
        </p:spPr>
        <p:txBody>
          <a:bodyPr/>
          <a:lstStyle/>
          <a:p>
            <a:r>
              <a:rPr lang="en-US" altLang="zh-CN" sz="2800">
                <a:latin typeface="Novecento wide Bold" panose="00000805000000000000" charset="0"/>
                <a:cs typeface="Novecento wide Bold" panose="00000805000000000000" charset="0"/>
              </a:rPr>
              <a:t>RHINE LAB</a:t>
            </a:r>
            <a:br>
              <a:rPr lang="en-US" altLang="zh-CN" sz="2800">
                <a:latin typeface="Novecento wide Medium" panose="00000605000000000000" charset="0"/>
                <a:cs typeface="Novecento wide Medium" panose="00000605000000000000" charset="0"/>
              </a:rPr>
            </a:br>
            <a:r>
              <a:rPr lang="en-US" altLang="zh-CN" sz="1000">
                <a:latin typeface="Novecento wide Medium" panose="00000605000000000000" charset="0"/>
                <a:cs typeface="Novecento wide Medium" panose="00000605000000000000" charset="0"/>
              </a:rPr>
              <a:t>SYNTHESIZE    INFORMATION</a:t>
            </a:r>
            <a:br>
              <a:rPr lang="en-US" altLang="zh-CN" sz="1000">
                <a:latin typeface="Novecento wide Medium" panose="00000605000000000000" charset="0"/>
                <a:cs typeface="Novecento wide Medium" panose="00000605000000000000" charset="0"/>
              </a:rPr>
            </a:br>
            <a:r>
              <a:rPr lang="en-US" altLang="zh-CN" sz="2000">
                <a:latin typeface="Novecento wide Medium" panose="00000605000000000000" charset="0"/>
                <a:cs typeface="Novecento wide Medium" panose="00000605000000000000" charset="0"/>
              </a:rPr>
              <a:t>ANALYSIS   </a:t>
            </a:r>
            <a:r>
              <a:rPr lang="en-US" altLang="zh-CN" sz="2000">
                <a:latin typeface="Novecento wide Bold" panose="00000805000000000000" charset="0"/>
                <a:cs typeface="Novecento wide Bold" panose="00000805000000000000" charset="0"/>
              </a:rPr>
              <a:t>OS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548370" y="6111240"/>
            <a:ext cx="3266440" cy="260350"/>
          </a:xfrm>
        </p:spPr>
        <p:txBody>
          <a:bodyPr>
            <a:normAutofit fontScale="97500"/>
          </a:bodyPr>
          <a:lstStyle/>
          <a:p>
            <a:r>
              <a:rPr lang="en-US" altLang="zh-CN" sz="1200">
                <a:latin typeface="Novecento wide Medium" panose="00000605000000000000" charset="0"/>
                <a:cs typeface="Novecento wide Medium" panose="00000605000000000000" charset="0"/>
              </a:rPr>
              <a:t>POWERED BY </a:t>
            </a:r>
            <a:r>
              <a:rPr lang="en-US" altLang="zh-CN" sz="1200">
                <a:latin typeface="Novecento wide Bold" panose="00000805000000000000" charset="0"/>
                <a:cs typeface="Novecento wide Bold" panose="00000805000000000000" charset="0"/>
              </a:rPr>
              <a:t>RHINE LAB</a:t>
            </a:r>
          </a:p>
        </p:txBody>
      </p:sp>
      <p:sp>
        <p:nvSpPr>
          <p:cNvPr id="4" name="矩形 3"/>
          <p:cNvSpPr/>
          <p:nvPr/>
        </p:nvSpPr>
        <p:spPr>
          <a:xfrm>
            <a:off x="11238230" y="6203950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42875" y="2644140"/>
            <a:ext cx="4460240" cy="21228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1200">
                <a:latin typeface="Novecento wide Medium" panose="00000605000000000000" charset="0"/>
                <a:ea typeface="Source Han Sans Heavy" panose="020B0A00000000000000" charset="-122"/>
                <a:cs typeface="Novecento wide Medium" panose="00000605000000000000" charset="0"/>
              </a:rPr>
              <a:t>c</a:t>
            </a:r>
            <a:r>
              <a:rPr lang="zh-CN" altLang="en-US" sz="6600">
                <a:latin typeface="幼圆" panose="02010509060101010101" charset="-122"/>
                <a:ea typeface="幼圆" panose="02010509060101010101" charset="-122"/>
                <a:cs typeface="Novecento wide Medium" panose="00000605000000000000" charset="0"/>
              </a:rPr>
              <a:t>收纳形态</a:t>
            </a:r>
            <a:r>
              <a:rPr lang="zh-CN" altLang="en-US" sz="1200">
                <a:latin typeface="Novecento wide Medium" panose="00000605000000000000" charset="0"/>
                <a:ea typeface="Source Han Sans Heavy" panose="020B0A00000000000000" charset="-122"/>
                <a:cs typeface="Novecento wide Medium" panose="00000605000000000000" charset="0"/>
              </a:rPr>
              <a:t>onfidentiality</a:t>
            </a:r>
            <a:r>
              <a:rPr lang="en-US" altLang="zh-CN" sz="1200">
                <a:latin typeface="Novecento wide Medium" panose="00000605000000000000" charset="0"/>
                <a:ea typeface="Source Han Sans Heavy" panose="020B0A00000000000000" charset="-122"/>
                <a:cs typeface="Novecento wide Medium" panose="00000605000000000000" charset="0"/>
              </a:rPr>
              <a:t>: </a:t>
            </a:r>
            <a:r>
              <a:rPr lang="en-US" altLang="zh-CN" sz="1200">
                <a:latin typeface="Novecento wide Bold" panose="00000805000000000000" charset="0"/>
                <a:ea typeface="Source Han Sans Heavy" panose="020B0A00000000000000" charset="-122"/>
                <a:cs typeface="Novecento wide Bold" panose="00000805000000000000" charset="0"/>
              </a:rPr>
              <a:t>BUSINESS USE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12306300" y="3013710"/>
            <a:ext cx="4101465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>
                <a:highlight>
                  <a:srgbClr val="FFFF00"/>
                </a:highlight>
              </a:rPr>
              <a:t>本页建议使用：带图介绍内容</a:t>
            </a:r>
            <a:br>
              <a:rPr lang="zh-CN" altLang="en-US">
                <a:highlight>
                  <a:srgbClr val="FFFF00"/>
                </a:highlight>
              </a:rPr>
            </a:b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图片设置为</a:t>
            </a:r>
            <a:r>
              <a:rPr lang="en-US" altLang="zh-CN">
                <a:highlight>
                  <a:srgbClr val="FFFF00"/>
                </a:highlight>
              </a:rPr>
              <a:t> </a:t>
            </a:r>
            <a:r>
              <a:rPr lang="zh-CN" altLang="en-US">
                <a:highlight>
                  <a:srgbClr val="FFFF00"/>
                </a:highlight>
              </a:rPr>
              <a:t>效果</a:t>
            </a:r>
            <a:r>
              <a:rPr lang="en-US" altLang="zh-CN">
                <a:highlight>
                  <a:srgbClr val="FFFF00"/>
                </a:highlight>
              </a:rPr>
              <a:t>-</a:t>
            </a:r>
            <a:r>
              <a:rPr lang="zh-CN" altLang="en-US">
                <a:highlight>
                  <a:srgbClr val="FFFF00"/>
                </a:highlight>
              </a:rPr>
              <a:t>三维旋转</a:t>
            </a:r>
            <a:r>
              <a:rPr lang="en-US" altLang="zh-CN">
                <a:highlight>
                  <a:srgbClr val="FFFF00"/>
                </a:highlight>
              </a:rPr>
              <a:t>-</a:t>
            </a:r>
            <a:r>
              <a:rPr lang="zh-CN" altLang="en-US">
                <a:highlight>
                  <a:srgbClr val="FFFF00"/>
                </a:highlight>
              </a:rPr>
              <a:t>透视</a:t>
            </a:r>
            <a:r>
              <a:rPr lang="en-US" altLang="zh-CN">
                <a:highlight>
                  <a:srgbClr val="FFFF00"/>
                </a:highlight>
              </a:rPr>
              <a:t>-</a:t>
            </a:r>
            <a:r>
              <a:rPr lang="zh-CN" altLang="en-US">
                <a:highlight>
                  <a:srgbClr val="FFFF00"/>
                </a:highlight>
              </a:rPr>
              <a:t>右透视</a:t>
            </a: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可以修改右侧文字</a:t>
            </a:r>
            <a:r>
              <a:rPr lang="en-US" altLang="zh-CN">
                <a:highlight>
                  <a:srgbClr val="FFFF00"/>
                </a:highlight>
              </a:rPr>
              <a:t> </a:t>
            </a:r>
            <a:r>
              <a:rPr lang="zh-CN" altLang="en-US">
                <a:highlight>
                  <a:srgbClr val="FFFF00"/>
                </a:highlight>
              </a:rPr>
              <a:t>介绍</a:t>
            </a: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英文字体：Novecento wide</a:t>
            </a:r>
          </a:p>
          <a:p>
            <a:pPr algn="l"/>
            <a:r>
              <a:rPr lang="zh-CN" altLang="en-US">
                <a:highlight>
                  <a:srgbClr val="FFFF00"/>
                </a:highlight>
              </a:rPr>
              <a:t>中文字体：思源黑体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sp>
        <p:nvSpPr>
          <p:cNvPr id="7" name="矩形 6"/>
          <p:cNvSpPr/>
          <p:nvPr/>
        </p:nvSpPr>
        <p:spPr>
          <a:xfrm>
            <a:off x="11814810" y="5724525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829175" y="5724525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4829175" y="846455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 descr="收纳形态"/>
          <p:cNvPicPr>
            <a:picLocks noChangeAspect="1"/>
          </p:cNvPicPr>
          <p:nvPr/>
        </p:nvPicPr>
        <p:blipFill>
          <a:blip r:embed="rId3"/>
          <a:srcRect t="11852" r="5134" b="22133"/>
          <a:stretch>
            <a:fillRect/>
          </a:stretch>
        </p:blipFill>
        <p:spPr>
          <a:xfrm>
            <a:off x="4905375" y="922655"/>
            <a:ext cx="6909435" cy="48082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5081270" y="2459355"/>
            <a:ext cx="2126615" cy="21170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2663825" y="-24765"/>
            <a:ext cx="6910705" cy="69297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2720975" y="-40005"/>
            <a:ext cx="6882130" cy="68967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 descr="道具_带框_至纯源石"/>
          <p:cNvPicPr>
            <a:picLocks noChangeAspect="1"/>
          </p:cNvPicPr>
          <p:nvPr/>
        </p:nvPicPr>
        <p:blipFill>
          <a:blip r:embed="rId3">
            <a:grayscl/>
            <a:lum bright="-66000" contrast="12000"/>
          </a:blip>
          <a:stretch>
            <a:fillRect/>
          </a:stretch>
        </p:blipFill>
        <p:spPr>
          <a:xfrm>
            <a:off x="5290820" y="2646045"/>
            <a:ext cx="1743075" cy="17430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文本框 15"/>
          <p:cNvSpPr txBox="1"/>
          <p:nvPr/>
        </p:nvSpPr>
        <p:spPr>
          <a:xfrm>
            <a:off x="5290820" y="3013075"/>
            <a:ext cx="2038350" cy="1064895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noAutofit/>
          </a:bodyPr>
          <a:lstStyle/>
          <a:p>
            <a:pPr algn="ctr"/>
            <a:r>
              <a:rPr lang="zh-CN" altLang="en-US" sz="4000" b="1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  <a:cs typeface="Novecento wide Bold" panose="00000805000000000000" charset="0"/>
              </a:rPr>
              <a:t>变身！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080635" y="3936365"/>
            <a:ext cx="2127250" cy="198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00">
                <a:solidFill>
                  <a:schemeClr val="bg1">
                    <a:lumMod val="65000"/>
                  </a:schemeClr>
                </a:solidFill>
                <a:latin typeface="Novecento wide Medium" panose="00000605000000000000" charset="0"/>
                <a:cs typeface="Novecento wide Medium" panose="00000605000000000000" charset="0"/>
              </a:rPr>
              <a:t>DAMEDANEDAMEYO   DAMENANOYO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-2919730" y="3013075"/>
            <a:ext cx="2926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highlight>
                  <a:srgbClr val="FFFF00"/>
                </a:highlight>
              </a:rPr>
              <a:t>可以放一些介绍图片或文字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12232005" y="1950720"/>
            <a:ext cx="5817235" cy="20300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highlight>
                  <a:srgbClr val="FFFF00"/>
                </a:highlight>
              </a:rPr>
              <a:t>本页建议内容：内容划分、</a:t>
            </a:r>
            <a:r>
              <a:rPr lang="en-US" altLang="zh-CN">
                <a:highlight>
                  <a:srgbClr val="FFFF00"/>
                </a:highlight>
              </a:rPr>
              <a:t> </a:t>
            </a:r>
            <a:r>
              <a:rPr lang="zh-CN" altLang="en-US">
                <a:highlight>
                  <a:srgbClr val="FFFF00"/>
                </a:highlight>
              </a:rPr>
              <a:t>部门划分</a:t>
            </a:r>
            <a:br>
              <a:rPr lang="zh-CN" altLang="en-US">
                <a:highlight>
                  <a:srgbClr val="FFFF00"/>
                </a:highlight>
              </a:rPr>
            </a:b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可以放一些介绍图片或文字</a:t>
            </a:r>
          </a:p>
          <a:p>
            <a:r>
              <a:rPr lang="zh-CN" altLang="en-US">
                <a:highlight>
                  <a:srgbClr val="FFFF00"/>
                </a:highlight>
              </a:rPr>
              <a:t>两部分内容建议放在左右两侧</a:t>
            </a: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四部分每个区域全放内容</a:t>
            </a:r>
            <a:br>
              <a:rPr lang="zh-CN" altLang="en-US">
                <a:highlight>
                  <a:srgbClr val="FFFF00"/>
                </a:highlight>
              </a:rPr>
            </a:b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中间部分的</a:t>
            </a:r>
            <a:r>
              <a:rPr lang="en-US" altLang="zh-CN">
                <a:highlight>
                  <a:srgbClr val="FFFF00"/>
                </a:highlight>
              </a:rPr>
              <a:t>logo  </a:t>
            </a:r>
            <a:r>
              <a:rPr lang="zh-CN" altLang="en-US">
                <a:highlight>
                  <a:srgbClr val="FFFF00"/>
                </a:highlight>
              </a:rPr>
              <a:t>大标题文字</a:t>
            </a:r>
            <a:r>
              <a:rPr lang="en-US" altLang="zh-CN">
                <a:highlight>
                  <a:srgbClr val="FFFF00"/>
                </a:highlight>
              </a:rPr>
              <a:t> </a:t>
            </a:r>
            <a:r>
              <a:rPr lang="zh-CN" altLang="en-US">
                <a:highlight>
                  <a:srgbClr val="FFFF00"/>
                </a:highlight>
              </a:rPr>
              <a:t>小标题文字</a:t>
            </a:r>
            <a:r>
              <a:rPr lang="en-US" altLang="zh-CN">
                <a:highlight>
                  <a:srgbClr val="FFFF00"/>
                </a:highlight>
              </a:rPr>
              <a:t> </a:t>
            </a:r>
            <a:r>
              <a:rPr lang="zh-CN" altLang="en-US">
                <a:highlight>
                  <a:srgbClr val="FFFF00"/>
                </a:highlight>
              </a:rPr>
              <a:t>背景图均可修改</a:t>
            </a:r>
          </a:p>
        </p:txBody>
      </p:sp>
      <p:sp>
        <p:nvSpPr>
          <p:cNvPr id="34" name="矩形 33"/>
          <p:cNvSpPr/>
          <p:nvPr/>
        </p:nvSpPr>
        <p:spPr>
          <a:xfrm>
            <a:off x="12327890" y="4300855"/>
            <a:ext cx="687070" cy="4019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2742565" y="-365760"/>
            <a:ext cx="319405" cy="17018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2875" y="179705"/>
            <a:ext cx="2640330" cy="1202690"/>
          </a:xfrm>
        </p:spPr>
        <p:txBody>
          <a:bodyPr/>
          <a:lstStyle/>
          <a:p>
            <a:r>
              <a:rPr lang="en-US" altLang="zh-CN" sz="2800">
                <a:latin typeface="Novecento wide Bold" panose="00000805000000000000" charset="0"/>
                <a:cs typeface="Novecento wide Bold" panose="00000805000000000000" charset="0"/>
              </a:rPr>
              <a:t>RHINE LAB</a:t>
            </a:r>
            <a:br>
              <a:rPr lang="en-US" altLang="zh-CN" sz="2800">
                <a:latin typeface="Novecento wide Medium" panose="00000605000000000000" charset="0"/>
                <a:cs typeface="Novecento wide Medium" panose="00000605000000000000" charset="0"/>
              </a:rPr>
            </a:br>
            <a:r>
              <a:rPr lang="en-US" altLang="zh-CN" sz="1000">
                <a:latin typeface="Novecento wide Medium" panose="00000605000000000000" charset="0"/>
                <a:cs typeface="Novecento wide Medium" panose="00000605000000000000" charset="0"/>
              </a:rPr>
              <a:t>SYNTHESIZE    INFORMATION</a:t>
            </a:r>
            <a:br>
              <a:rPr lang="en-US" altLang="zh-CN" sz="1000">
                <a:latin typeface="Novecento wide Medium" panose="00000605000000000000" charset="0"/>
                <a:cs typeface="Novecento wide Medium" panose="00000605000000000000" charset="0"/>
              </a:rPr>
            </a:br>
            <a:r>
              <a:rPr lang="en-US" altLang="zh-CN" sz="2000">
                <a:latin typeface="Novecento wide Medium" panose="00000605000000000000" charset="0"/>
                <a:cs typeface="Novecento wide Medium" panose="00000605000000000000" charset="0"/>
              </a:rPr>
              <a:t>ANALYSIS   </a:t>
            </a:r>
            <a:r>
              <a:rPr lang="en-US" altLang="zh-CN" sz="2000">
                <a:latin typeface="Novecento wide Bold" panose="00000805000000000000" charset="0"/>
                <a:cs typeface="Novecento wide Bold" panose="00000805000000000000" charset="0"/>
              </a:rPr>
              <a:t>OS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548370" y="6111240"/>
            <a:ext cx="3266440" cy="260350"/>
          </a:xfrm>
        </p:spPr>
        <p:txBody>
          <a:bodyPr>
            <a:normAutofit fontScale="97500"/>
          </a:bodyPr>
          <a:lstStyle/>
          <a:p>
            <a:r>
              <a:rPr lang="en-US" altLang="zh-CN" sz="1200">
                <a:latin typeface="Novecento wide Medium" panose="00000605000000000000" charset="0"/>
                <a:cs typeface="Novecento wide Medium" panose="00000605000000000000" charset="0"/>
              </a:rPr>
              <a:t>POWERED BY </a:t>
            </a:r>
            <a:r>
              <a:rPr lang="en-US" altLang="zh-CN" sz="1200">
                <a:latin typeface="Novecento wide Bold" panose="00000805000000000000" charset="0"/>
                <a:cs typeface="Novecento wide Bold" panose="00000805000000000000" charset="0"/>
              </a:rPr>
              <a:t>RHINE LAB</a:t>
            </a:r>
          </a:p>
        </p:txBody>
      </p:sp>
      <p:sp>
        <p:nvSpPr>
          <p:cNvPr id="4" name="矩形 3"/>
          <p:cNvSpPr/>
          <p:nvPr/>
        </p:nvSpPr>
        <p:spPr>
          <a:xfrm>
            <a:off x="11238230" y="6203950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42875" y="2644140"/>
            <a:ext cx="4460240" cy="21228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1200">
                <a:latin typeface="Novecento wide Medium" panose="00000605000000000000" charset="0"/>
                <a:ea typeface="Source Han Sans Heavy" panose="020B0A00000000000000" charset="-122"/>
                <a:cs typeface="Novecento wide Medium" panose="00000605000000000000" charset="0"/>
              </a:rPr>
              <a:t>c</a:t>
            </a:r>
            <a:r>
              <a:rPr lang="zh-CN" altLang="en-US" sz="6600">
                <a:latin typeface="幼圆" panose="02010509060101010101" charset="-122"/>
                <a:ea typeface="幼圆" panose="02010509060101010101" charset="-122"/>
                <a:cs typeface="Novecento wide Medium" panose="00000605000000000000" charset="0"/>
              </a:rPr>
              <a:t>战车形态</a:t>
            </a:r>
            <a:r>
              <a:rPr lang="zh-CN" altLang="en-US" sz="1200">
                <a:latin typeface="Novecento wide Medium" panose="00000605000000000000" charset="0"/>
                <a:ea typeface="Source Han Sans Heavy" panose="020B0A00000000000000" charset="-122"/>
                <a:cs typeface="Novecento wide Medium" panose="00000605000000000000" charset="0"/>
              </a:rPr>
              <a:t>onfidentiality</a:t>
            </a:r>
            <a:r>
              <a:rPr lang="en-US" altLang="zh-CN" sz="1200">
                <a:latin typeface="Novecento wide Medium" panose="00000605000000000000" charset="0"/>
                <a:ea typeface="Source Han Sans Heavy" panose="020B0A00000000000000" charset="-122"/>
                <a:cs typeface="Novecento wide Medium" panose="00000605000000000000" charset="0"/>
              </a:rPr>
              <a:t>: </a:t>
            </a:r>
            <a:r>
              <a:rPr lang="en-US" altLang="zh-CN" sz="1200">
                <a:latin typeface="Novecento wide Bold" panose="00000805000000000000" charset="0"/>
                <a:ea typeface="Source Han Sans Heavy" panose="020B0A00000000000000" charset="-122"/>
                <a:cs typeface="Novecento wide Bold" panose="00000805000000000000" charset="0"/>
              </a:rPr>
              <a:t>BUSINESS USE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12306300" y="3013710"/>
            <a:ext cx="4101465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>
                <a:highlight>
                  <a:srgbClr val="FFFF00"/>
                </a:highlight>
              </a:rPr>
              <a:t>本页建议使用：带图介绍内容</a:t>
            </a:r>
            <a:br>
              <a:rPr lang="zh-CN" altLang="en-US">
                <a:highlight>
                  <a:srgbClr val="FFFF00"/>
                </a:highlight>
              </a:rPr>
            </a:b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图片设置为</a:t>
            </a:r>
            <a:r>
              <a:rPr lang="en-US" altLang="zh-CN">
                <a:highlight>
                  <a:srgbClr val="FFFF00"/>
                </a:highlight>
              </a:rPr>
              <a:t> </a:t>
            </a:r>
            <a:r>
              <a:rPr lang="zh-CN" altLang="en-US">
                <a:highlight>
                  <a:srgbClr val="FFFF00"/>
                </a:highlight>
              </a:rPr>
              <a:t>效果</a:t>
            </a:r>
            <a:r>
              <a:rPr lang="en-US" altLang="zh-CN">
                <a:highlight>
                  <a:srgbClr val="FFFF00"/>
                </a:highlight>
              </a:rPr>
              <a:t>-</a:t>
            </a:r>
            <a:r>
              <a:rPr lang="zh-CN" altLang="en-US">
                <a:highlight>
                  <a:srgbClr val="FFFF00"/>
                </a:highlight>
              </a:rPr>
              <a:t>三维旋转</a:t>
            </a:r>
            <a:r>
              <a:rPr lang="en-US" altLang="zh-CN">
                <a:highlight>
                  <a:srgbClr val="FFFF00"/>
                </a:highlight>
              </a:rPr>
              <a:t>-</a:t>
            </a:r>
            <a:r>
              <a:rPr lang="zh-CN" altLang="en-US">
                <a:highlight>
                  <a:srgbClr val="FFFF00"/>
                </a:highlight>
              </a:rPr>
              <a:t>透视</a:t>
            </a:r>
            <a:r>
              <a:rPr lang="en-US" altLang="zh-CN">
                <a:highlight>
                  <a:srgbClr val="FFFF00"/>
                </a:highlight>
              </a:rPr>
              <a:t>-</a:t>
            </a:r>
            <a:r>
              <a:rPr lang="zh-CN" altLang="en-US">
                <a:highlight>
                  <a:srgbClr val="FFFF00"/>
                </a:highlight>
              </a:rPr>
              <a:t>右透视</a:t>
            </a: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可以修改右侧文字</a:t>
            </a:r>
            <a:r>
              <a:rPr lang="en-US" altLang="zh-CN">
                <a:highlight>
                  <a:srgbClr val="FFFF00"/>
                </a:highlight>
              </a:rPr>
              <a:t> </a:t>
            </a:r>
            <a:r>
              <a:rPr lang="zh-CN" altLang="en-US">
                <a:highlight>
                  <a:srgbClr val="FFFF00"/>
                </a:highlight>
              </a:rPr>
              <a:t>介绍</a:t>
            </a: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英文字体：Novecento wide</a:t>
            </a:r>
          </a:p>
          <a:p>
            <a:pPr algn="l"/>
            <a:r>
              <a:rPr lang="zh-CN" altLang="en-US">
                <a:highlight>
                  <a:srgbClr val="FFFF00"/>
                </a:highlight>
              </a:rPr>
              <a:t>中文字体：思源黑体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sp>
        <p:nvSpPr>
          <p:cNvPr id="7" name="矩形 6"/>
          <p:cNvSpPr/>
          <p:nvPr/>
        </p:nvSpPr>
        <p:spPr>
          <a:xfrm>
            <a:off x="11995150" y="5229860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829175" y="5229860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4829175" y="846455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战车形态"/>
          <p:cNvPicPr>
            <a:picLocks noChangeAspect="1"/>
          </p:cNvPicPr>
          <p:nvPr/>
        </p:nvPicPr>
        <p:blipFill>
          <a:blip r:embed="rId3"/>
          <a:srcRect t="12383" r="4343" b="29478"/>
          <a:stretch>
            <a:fillRect/>
          </a:stretch>
        </p:blipFill>
        <p:spPr>
          <a:xfrm>
            <a:off x="4908550" y="922655"/>
            <a:ext cx="7086600" cy="43072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5081270" y="2459355"/>
            <a:ext cx="2126615" cy="21170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2663825" y="-24765"/>
            <a:ext cx="6910705" cy="69297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2720975" y="-40005"/>
            <a:ext cx="6882130" cy="68967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 descr="道具_带框_至纯源石"/>
          <p:cNvPicPr>
            <a:picLocks noChangeAspect="1"/>
          </p:cNvPicPr>
          <p:nvPr/>
        </p:nvPicPr>
        <p:blipFill>
          <a:blip r:embed="rId3">
            <a:grayscl/>
            <a:lum bright="-66000" contrast="12000"/>
          </a:blip>
          <a:stretch>
            <a:fillRect/>
          </a:stretch>
        </p:blipFill>
        <p:spPr>
          <a:xfrm>
            <a:off x="5290820" y="2646045"/>
            <a:ext cx="1743075" cy="17430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文本框 15"/>
          <p:cNvSpPr txBox="1"/>
          <p:nvPr/>
        </p:nvSpPr>
        <p:spPr>
          <a:xfrm>
            <a:off x="5290820" y="3013075"/>
            <a:ext cx="2038350" cy="1064895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noAutofit/>
          </a:bodyPr>
          <a:lstStyle/>
          <a:p>
            <a:pPr algn="ctr"/>
            <a:r>
              <a:rPr lang="zh-CN" altLang="en-US" sz="4000" b="1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  <a:cs typeface="Novecento wide Bold" panose="00000805000000000000" charset="0"/>
              </a:rPr>
              <a:t>变身！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080635" y="3936365"/>
            <a:ext cx="2127250" cy="198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00">
                <a:solidFill>
                  <a:schemeClr val="bg1">
                    <a:lumMod val="65000"/>
                  </a:schemeClr>
                </a:solidFill>
                <a:latin typeface="Novecento wide Medium" panose="00000605000000000000" charset="0"/>
                <a:cs typeface="Novecento wide Medium" panose="00000605000000000000" charset="0"/>
              </a:rPr>
              <a:t>DAMEDANEDAMEYO   DAMENANOYO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-2919730" y="3013075"/>
            <a:ext cx="2926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highlight>
                  <a:srgbClr val="FFFF00"/>
                </a:highlight>
              </a:rPr>
              <a:t>可以放一些介绍图片或文字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12232005" y="1950720"/>
            <a:ext cx="5817235" cy="20300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highlight>
                  <a:srgbClr val="FFFF00"/>
                </a:highlight>
              </a:rPr>
              <a:t>本页建议内容：内容划分、</a:t>
            </a:r>
            <a:r>
              <a:rPr lang="en-US" altLang="zh-CN">
                <a:highlight>
                  <a:srgbClr val="FFFF00"/>
                </a:highlight>
              </a:rPr>
              <a:t> </a:t>
            </a:r>
            <a:r>
              <a:rPr lang="zh-CN" altLang="en-US">
                <a:highlight>
                  <a:srgbClr val="FFFF00"/>
                </a:highlight>
              </a:rPr>
              <a:t>部门划分</a:t>
            </a:r>
            <a:br>
              <a:rPr lang="zh-CN" altLang="en-US">
                <a:highlight>
                  <a:srgbClr val="FFFF00"/>
                </a:highlight>
              </a:rPr>
            </a:b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可以放一些介绍图片或文字</a:t>
            </a:r>
          </a:p>
          <a:p>
            <a:r>
              <a:rPr lang="zh-CN" altLang="en-US">
                <a:highlight>
                  <a:srgbClr val="FFFF00"/>
                </a:highlight>
              </a:rPr>
              <a:t>两部分内容建议放在左右两侧</a:t>
            </a: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四部分每个区域全放内容</a:t>
            </a:r>
            <a:br>
              <a:rPr lang="zh-CN" altLang="en-US">
                <a:highlight>
                  <a:srgbClr val="FFFF00"/>
                </a:highlight>
              </a:rPr>
            </a:b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中间部分的</a:t>
            </a:r>
            <a:r>
              <a:rPr lang="en-US" altLang="zh-CN">
                <a:highlight>
                  <a:srgbClr val="FFFF00"/>
                </a:highlight>
              </a:rPr>
              <a:t>logo  </a:t>
            </a:r>
            <a:r>
              <a:rPr lang="zh-CN" altLang="en-US">
                <a:highlight>
                  <a:srgbClr val="FFFF00"/>
                </a:highlight>
              </a:rPr>
              <a:t>大标题文字</a:t>
            </a:r>
            <a:r>
              <a:rPr lang="en-US" altLang="zh-CN">
                <a:highlight>
                  <a:srgbClr val="FFFF00"/>
                </a:highlight>
              </a:rPr>
              <a:t> </a:t>
            </a:r>
            <a:r>
              <a:rPr lang="zh-CN" altLang="en-US">
                <a:highlight>
                  <a:srgbClr val="FFFF00"/>
                </a:highlight>
              </a:rPr>
              <a:t>小标题文字</a:t>
            </a:r>
            <a:r>
              <a:rPr lang="en-US" altLang="zh-CN">
                <a:highlight>
                  <a:srgbClr val="FFFF00"/>
                </a:highlight>
              </a:rPr>
              <a:t> </a:t>
            </a:r>
            <a:r>
              <a:rPr lang="zh-CN" altLang="en-US">
                <a:highlight>
                  <a:srgbClr val="FFFF00"/>
                </a:highlight>
              </a:rPr>
              <a:t>背景图均可修改</a:t>
            </a:r>
          </a:p>
        </p:txBody>
      </p:sp>
      <p:sp>
        <p:nvSpPr>
          <p:cNvPr id="34" name="矩形 33"/>
          <p:cNvSpPr/>
          <p:nvPr/>
        </p:nvSpPr>
        <p:spPr>
          <a:xfrm>
            <a:off x="12327890" y="4300855"/>
            <a:ext cx="687070" cy="4019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2742565" y="-365760"/>
            <a:ext cx="319405" cy="17018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2875" y="179705"/>
            <a:ext cx="2640330" cy="1202690"/>
          </a:xfrm>
        </p:spPr>
        <p:txBody>
          <a:bodyPr/>
          <a:lstStyle/>
          <a:p>
            <a:r>
              <a:rPr lang="en-US" altLang="zh-CN" sz="2800">
                <a:latin typeface="Novecento wide Bold" panose="00000805000000000000" charset="0"/>
                <a:cs typeface="Novecento wide Bold" panose="00000805000000000000" charset="0"/>
              </a:rPr>
              <a:t>RHINE LAB</a:t>
            </a:r>
            <a:br>
              <a:rPr lang="en-US" altLang="zh-CN" sz="2800">
                <a:latin typeface="Novecento wide Medium" panose="00000605000000000000" charset="0"/>
                <a:cs typeface="Novecento wide Medium" panose="00000605000000000000" charset="0"/>
              </a:rPr>
            </a:br>
            <a:r>
              <a:rPr lang="en-US" altLang="zh-CN" sz="1000">
                <a:latin typeface="Novecento wide Medium" panose="00000605000000000000" charset="0"/>
                <a:cs typeface="Novecento wide Medium" panose="00000605000000000000" charset="0"/>
              </a:rPr>
              <a:t>SYNTHESIZE    INFORMATION</a:t>
            </a:r>
            <a:br>
              <a:rPr lang="en-US" altLang="zh-CN" sz="1000">
                <a:latin typeface="Novecento wide Medium" panose="00000605000000000000" charset="0"/>
                <a:cs typeface="Novecento wide Medium" panose="00000605000000000000" charset="0"/>
              </a:rPr>
            </a:br>
            <a:r>
              <a:rPr lang="en-US" altLang="zh-CN" sz="2000">
                <a:latin typeface="Novecento wide Medium" panose="00000605000000000000" charset="0"/>
                <a:cs typeface="Novecento wide Medium" panose="00000605000000000000" charset="0"/>
              </a:rPr>
              <a:t>ANALYSIS   </a:t>
            </a:r>
            <a:r>
              <a:rPr lang="en-US" altLang="zh-CN" sz="2000">
                <a:latin typeface="Novecento wide Bold" panose="00000805000000000000" charset="0"/>
                <a:cs typeface="Novecento wide Bold" panose="00000805000000000000" charset="0"/>
              </a:rPr>
              <a:t>OS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548370" y="6111240"/>
            <a:ext cx="3266440" cy="260350"/>
          </a:xfrm>
        </p:spPr>
        <p:txBody>
          <a:bodyPr>
            <a:normAutofit fontScale="97500"/>
          </a:bodyPr>
          <a:lstStyle/>
          <a:p>
            <a:r>
              <a:rPr lang="en-US" altLang="zh-CN" sz="1200">
                <a:latin typeface="Novecento wide Medium" panose="00000605000000000000" charset="0"/>
                <a:cs typeface="Novecento wide Medium" panose="00000605000000000000" charset="0"/>
              </a:rPr>
              <a:t>POWERED BY </a:t>
            </a:r>
            <a:r>
              <a:rPr lang="en-US" altLang="zh-CN" sz="1200">
                <a:latin typeface="Novecento wide Bold" panose="00000805000000000000" charset="0"/>
                <a:cs typeface="Novecento wide Bold" panose="00000805000000000000" charset="0"/>
              </a:rPr>
              <a:t>RHINE LAB</a:t>
            </a:r>
          </a:p>
        </p:txBody>
      </p:sp>
      <p:sp>
        <p:nvSpPr>
          <p:cNvPr id="4" name="矩形 3"/>
          <p:cNvSpPr/>
          <p:nvPr/>
        </p:nvSpPr>
        <p:spPr>
          <a:xfrm>
            <a:off x="11238230" y="6203950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42875" y="2644140"/>
            <a:ext cx="4460240" cy="21228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1200">
                <a:latin typeface="Novecento wide Medium" panose="00000605000000000000" charset="0"/>
                <a:ea typeface="Source Han Sans Heavy" panose="020B0A00000000000000" charset="-122"/>
                <a:cs typeface="Novecento wide Medium" panose="00000605000000000000" charset="0"/>
              </a:rPr>
              <a:t>c</a:t>
            </a:r>
            <a:r>
              <a:rPr lang="zh-CN" altLang="en-US" sz="6600">
                <a:latin typeface="幼圆" panose="02010509060101010101" charset="-122"/>
                <a:ea typeface="幼圆" panose="02010509060101010101" charset="-122"/>
                <a:cs typeface="Novecento wide Medium" panose="00000605000000000000" charset="0"/>
              </a:rPr>
              <a:t>蝎子形态</a:t>
            </a:r>
            <a:r>
              <a:rPr lang="zh-CN" altLang="en-US" sz="1200">
                <a:latin typeface="Novecento wide Medium" panose="00000605000000000000" charset="0"/>
                <a:ea typeface="Source Han Sans Heavy" panose="020B0A00000000000000" charset="-122"/>
                <a:cs typeface="Novecento wide Medium" panose="00000605000000000000" charset="0"/>
              </a:rPr>
              <a:t>onfidentiality</a:t>
            </a:r>
            <a:r>
              <a:rPr lang="en-US" altLang="zh-CN" sz="1200">
                <a:latin typeface="Novecento wide Medium" panose="00000605000000000000" charset="0"/>
                <a:ea typeface="Source Han Sans Heavy" panose="020B0A00000000000000" charset="-122"/>
                <a:cs typeface="Novecento wide Medium" panose="00000605000000000000" charset="0"/>
              </a:rPr>
              <a:t>: </a:t>
            </a:r>
            <a:r>
              <a:rPr lang="en-US" altLang="zh-CN" sz="1200">
                <a:latin typeface="Novecento wide Bold" panose="00000805000000000000" charset="0"/>
                <a:ea typeface="Source Han Sans Heavy" panose="020B0A00000000000000" charset="-122"/>
                <a:cs typeface="Novecento wide Bold" panose="00000805000000000000" charset="0"/>
              </a:rPr>
              <a:t>BUSINESS USE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12306300" y="3013710"/>
            <a:ext cx="4101465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>
                <a:highlight>
                  <a:srgbClr val="FFFF00"/>
                </a:highlight>
              </a:rPr>
              <a:t>本页建议使用：带图介绍内容</a:t>
            </a:r>
            <a:br>
              <a:rPr lang="zh-CN" altLang="en-US">
                <a:highlight>
                  <a:srgbClr val="FFFF00"/>
                </a:highlight>
              </a:rPr>
            </a:b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图片设置为</a:t>
            </a:r>
            <a:r>
              <a:rPr lang="en-US" altLang="zh-CN">
                <a:highlight>
                  <a:srgbClr val="FFFF00"/>
                </a:highlight>
              </a:rPr>
              <a:t> </a:t>
            </a:r>
            <a:r>
              <a:rPr lang="zh-CN" altLang="en-US">
                <a:highlight>
                  <a:srgbClr val="FFFF00"/>
                </a:highlight>
              </a:rPr>
              <a:t>效果</a:t>
            </a:r>
            <a:r>
              <a:rPr lang="en-US" altLang="zh-CN">
                <a:highlight>
                  <a:srgbClr val="FFFF00"/>
                </a:highlight>
              </a:rPr>
              <a:t>-</a:t>
            </a:r>
            <a:r>
              <a:rPr lang="zh-CN" altLang="en-US">
                <a:highlight>
                  <a:srgbClr val="FFFF00"/>
                </a:highlight>
              </a:rPr>
              <a:t>三维旋转</a:t>
            </a:r>
            <a:r>
              <a:rPr lang="en-US" altLang="zh-CN">
                <a:highlight>
                  <a:srgbClr val="FFFF00"/>
                </a:highlight>
              </a:rPr>
              <a:t>-</a:t>
            </a:r>
            <a:r>
              <a:rPr lang="zh-CN" altLang="en-US">
                <a:highlight>
                  <a:srgbClr val="FFFF00"/>
                </a:highlight>
              </a:rPr>
              <a:t>透视</a:t>
            </a:r>
            <a:r>
              <a:rPr lang="en-US" altLang="zh-CN">
                <a:highlight>
                  <a:srgbClr val="FFFF00"/>
                </a:highlight>
              </a:rPr>
              <a:t>-</a:t>
            </a:r>
            <a:r>
              <a:rPr lang="zh-CN" altLang="en-US">
                <a:highlight>
                  <a:srgbClr val="FFFF00"/>
                </a:highlight>
              </a:rPr>
              <a:t>右透视</a:t>
            </a: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可以修改右侧文字</a:t>
            </a:r>
            <a:r>
              <a:rPr lang="en-US" altLang="zh-CN">
                <a:highlight>
                  <a:srgbClr val="FFFF00"/>
                </a:highlight>
              </a:rPr>
              <a:t> </a:t>
            </a:r>
            <a:r>
              <a:rPr lang="zh-CN" altLang="en-US">
                <a:highlight>
                  <a:srgbClr val="FFFF00"/>
                </a:highlight>
              </a:rPr>
              <a:t>介绍</a:t>
            </a: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英文字体：Novecento wide</a:t>
            </a:r>
          </a:p>
          <a:p>
            <a:pPr algn="l"/>
            <a:r>
              <a:rPr lang="zh-CN" altLang="en-US">
                <a:highlight>
                  <a:srgbClr val="FFFF00"/>
                </a:highlight>
              </a:rPr>
              <a:t>中文字体：思源黑体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sp>
        <p:nvSpPr>
          <p:cNvPr id="7" name="矩形 6"/>
          <p:cNvSpPr/>
          <p:nvPr/>
        </p:nvSpPr>
        <p:spPr>
          <a:xfrm>
            <a:off x="11934825" y="5683250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586095" y="5683250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586095" y="846455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蝎子形态"/>
          <p:cNvPicPr>
            <a:picLocks noChangeAspect="1"/>
          </p:cNvPicPr>
          <p:nvPr/>
        </p:nvPicPr>
        <p:blipFill>
          <a:blip r:embed="rId3"/>
          <a:srcRect l="-2028" t="3398" r="6528" b="25620"/>
          <a:stretch>
            <a:fillRect/>
          </a:stretch>
        </p:blipFill>
        <p:spPr>
          <a:xfrm>
            <a:off x="5530215" y="922655"/>
            <a:ext cx="6404610" cy="47605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jI4ZjgxY2ZkZmEwZWI2YmM5YmEzYzVlMDkwZGY3MDQifQ=="/>
  <p:tag name="KSO_WPP_MARK_KEY" val="c223e3a7-2982-4f58-9a56-38a4d721699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549</Words>
  <Application>Microsoft Office PowerPoint</Application>
  <PresentationFormat>宽屏</PresentationFormat>
  <Paragraphs>79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Novecento wide Bold</vt:lpstr>
      <vt:lpstr>Novecento wide Medium</vt:lpstr>
      <vt:lpstr>微软雅黑 Light</vt:lpstr>
      <vt:lpstr>幼圆</vt:lpstr>
      <vt:lpstr>Arial</vt:lpstr>
      <vt:lpstr>Calibri</vt:lpstr>
      <vt:lpstr>Office 主题</vt:lpstr>
      <vt:lpstr>RHINE LAB SYNTHESIZE    INFORMATION ANALYSIS   OS</vt:lpstr>
      <vt:lpstr>RHINE LAB SYNTHESIZe     INFORMATION ANALYSIS    OS</vt:lpstr>
      <vt:lpstr>RHINE LAB SYNTHESIZe     INFORMATION ANALYSIS    OS</vt:lpstr>
      <vt:lpstr>PowerPoint 演示文稿</vt:lpstr>
      <vt:lpstr>RHINE LAB SYNTHESIZE    INFORMATION ANALYSIS   OS</vt:lpstr>
      <vt:lpstr>PowerPoint 演示文稿</vt:lpstr>
      <vt:lpstr>RHINE LAB SYNTHESIZE    INFORMATION ANALYSIS   OS</vt:lpstr>
      <vt:lpstr>PowerPoint 演示文稿</vt:lpstr>
      <vt:lpstr>RHINE LAB SYNTHESIZE    INFORMATION ANALYSIS   OS</vt:lpstr>
      <vt:lpstr>RHINE LAB SYNTHESIZE    INFORMATION ANALYSIS   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RHINE LAB SYNTHESIZE    INFORMATION ANALYSIS   OS</dc:title>
  <dc:creator/>
  <cp:lastModifiedBy>鲍 润晖</cp:lastModifiedBy>
  <cp:revision>65</cp:revision>
  <dcterms:created xsi:type="dcterms:W3CDTF">2022-05-16T07:12:00Z</dcterms:created>
  <dcterms:modified xsi:type="dcterms:W3CDTF">2022-11-25T07:11:01Z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7EA0B980ABEE4BFDB20C38616B74D79B</vt:lpwstr>
  </property>
  <property fmtid="{D5CDD505-2E9C-101B-9397-08002B2CF9AE}" pid="3" name="KSOProductBuildVer">
    <vt:lpwstr>2052-11.1.0.12763</vt:lpwstr>
  </property>
</Properties>
</file>

<file path=docProps/thumbnail.jpeg>
</file>